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3"/>
    <p:sldId id="258" r:id="rId4"/>
    <p:sldId id="257" r:id="rId5"/>
    <p:sldId id="259" r:id="rId6"/>
    <p:sldId id="260" r:id="rId7"/>
    <p:sldId id="261" r:id="rId8"/>
    <p:sldId id="262" r:id="rId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544C22-EC13-4D2B-BB53-07ACC9C2DCDB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ru-RU" altLang="en-US"/>
              <a:t>Внутренние устройство ПК</a:t>
            </a:r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rcRect t="8434" b="10929"/>
          <a:stretch>
            <a:fillRect/>
          </a:stretch>
        </p:blipFill>
        <p:spPr>
          <a:xfrm>
            <a:off x="2592070" y="2506345"/>
            <a:ext cx="6142990" cy="371538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9965690" y="20199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Какими были процессоры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6070" y="1090930"/>
            <a:ext cx="4247515" cy="283146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155" y="3429000"/>
            <a:ext cx="7028180" cy="28263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Процессор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1645" y="1105535"/>
            <a:ext cx="5159375" cy="378714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80945"/>
            <a:ext cx="4579620" cy="36360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М</a:t>
            </a:r>
            <a:r>
              <a:rPr lang="en-US" altLang="en-US"/>
              <a:t>атеринская</a:t>
            </a:r>
            <a:r>
              <a:rPr lang="en-US" altLang="ru-RU"/>
              <a:t> </a:t>
            </a:r>
            <a:r>
              <a:rPr lang="en-US" altLang="en-US"/>
              <a:t>плата</a:t>
            </a:r>
            <a:r>
              <a:rPr lang="en-US" altLang="ru-RU"/>
              <a:t> </a:t>
            </a:r>
            <a:endParaRPr lang="en-US" altLang="ru-RU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1174750"/>
            <a:ext cx="5506085" cy="31623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605" y="3142615"/>
            <a:ext cx="4709795" cy="33712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Оперативная память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41655" y="1174750"/>
            <a:ext cx="5058410" cy="283718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45" y="1454785"/>
            <a:ext cx="5013325" cy="3630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Жеский диск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88085" y="1358900"/>
            <a:ext cx="4572000" cy="26955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75" y="1905000"/>
            <a:ext cx="4161155" cy="40976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/>
              <a:t>Видеокарта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1265555"/>
            <a:ext cx="4572000" cy="27051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014345"/>
            <a:ext cx="5302885" cy="26187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WPS Presentation</Application>
  <PresentationFormat>宽屏</PresentationFormat>
  <Paragraphs>14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SimSun</vt:lpstr>
      <vt:lpstr>Wingdings</vt:lpstr>
      <vt:lpstr>Calibri Light</vt:lpstr>
      <vt:lpstr>Arial Unicode MS</vt:lpstr>
      <vt:lpstr>Calibri</vt:lpstr>
      <vt:lpstr>Microsoft YaHei</vt:lpstr>
      <vt:lpstr>Blue Waves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Дима</cp:lastModifiedBy>
  <cp:revision>7</cp:revision>
  <dcterms:created xsi:type="dcterms:W3CDTF">2025-07-23T00:59:00Z</dcterms:created>
  <dcterms:modified xsi:type="dcterms:W3CDTF">2025-12-21T17:43:57Z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1049-12.2.0.23155</vt:lpwstr>
  </property>
  <property fmtid="{D5CDD505-2E9C-101B-9397-08002B2CF9AE}" pid="3" name="ICV">
    <vt:lpwstr>E9570D2E314C4FE9B5D2497FAA2293AB_13</vt:lpwstr>
  </property>
</Properties>
</file>